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049"/>
    <p:restoredTop sz="94654"/>
  </p:normalViewPr>
  <p:slideViewPr>
    <p:cSldViewPr snapToGrid="0" snapToObjects="1">
      <p:cViewPr varScale="1">
        <p:scale>
          <a:sx n="108" d="100"/>
          <a:sy n="108" d="100"/>
        </p:scale>
        <p:origin x="97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80B19-5C12-5443-8255-DEA935CD076E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BCAFB-156E-2348-96E8-CC16FE9A9F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2792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80B19-5C12-5443-8255-DEA935CD076E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BCAFB-156E-2348-96E8-CC16FE9A9F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344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80B19-5C12-5443-8255-DEA935CD076E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BCAFB-156E-2348-96E8-CC16FE9A9F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32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80B19-5C12-5443-8255-DEA935CD076E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BCAFB-156E-2348-96E8-CC16FE9A9F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51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80B19-5C12-5443-8255-DEA935CD076E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BCAFB-156E-2348-96E8-CC16FE9A9F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890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80B19-5C12-5443-8255-DEA935CD076E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BCAFB-156E-2348-96E8-CC16FE9A9F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843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80B19-5C12-5443-8255-DEA935CD076E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BCAFB-156E-2348-96E8-CC16FE9A9F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720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80B19-5C12-5443-8255-DEA935CD076E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BCAFB-156E-2348-96E8-CC16FE9A9F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680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80B19-5C12-5443-8255-DEA935CD076E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BCAFB-156E-2348-96E8-CC16FE9A9F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40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80B19-5C12-5443-8255-DEA935CD076E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BCAFB-156E-2348-96E8-CC16FE9A9F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9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80B19-5C12-5443-8255-DEA935CD076E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BCAFB-156E-2348-96E8-CC16FE9A9F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7531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980B19-5C12-5443-8255-DEA935CD076E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8BCAFB-156E-2348-96E8-CC16FE9A9F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146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8434" y="1555667"/>
            <a:ext cx="9723566" cy="330250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95785" y="1064525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Observations</a:t>
            </a:r>
            <a:endParaRPr lang="en-US" dirty="0"/>
          </a:p>
        </p:txBody>
      </p:sp>
      <p:cxnSp>
        <p:nvCxnSpPr>
          <p:cNvPr id="5" name="Straight Arrow Connector 4"/>
          <p:cNvCxnSpPr/>
          <p:nvPr/>
        </p:nvCxnSpPr>
        <p:spPr>
          <a:xfrm flipH="1" flipV="1">
            <a:off x="1733266" y="1249191"/>
            <a:ext cx="863903" cy="531842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 flipV="1">
            <a:off x="1664978" y="1965699"/>
            <a:ext cx="863952" cy="35173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363713" y="1757675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Observation</a:t>
            </a:r>
            <a:endParaRPr lang="en-US" dirty="0"/>
          </a:p>
        </p:txBody>
      </p:sp>
      <p:cxnSp>
        <p:nvCxnSpPr>
          <p:cNvPr id="14" name="Straight Arrow Connector 13"/>
          <p:cNvCxnSpPr>
            <a:endCxn id="17" idx="3"/>
          </p:cNvCxnSpPr>
          <p:nvPr/>
        </p:nvCxnSpPr>
        <p:spPr>
          <a:xfrm flipH="1">
            <a:off x="1922486" y="2183495"/>
            <a:ext cx="933688" cy="144984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93686" y="2143813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Observation </a:t>
            </a:r>
            <a:r>
              <a:rPr lang="en-US" dirty="0" err="1" smtClean="0"/>
              <a:t>Num</a:t>
            </a:r>
            <a:endParaRPr lang="en-US" dirty="0"/>
          </a:p>
        </p:txBody>
      </p:sp>
      <p:cxnSp>
        <p:nvCxnSpPr>
          <p:cNvPr id="19" name="Straight Arrow Connector 18"/>
          <p:cNvCxnSpPr/>
          <p:nvPr/>
        </p:nvCxnSpPr>
        <p:spPr>
          <a:xfrm flipH="1">
            <a:off x="1863630" y="2378333"/>
            <a:ext cx="1071648" cy="376502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4287110" y="1214178"/>
            <a:ext cx="789857" cy="945395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1310185" y="2562999"/>
            <a:ext cx="1032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Field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4874526" y="879859"/>
            <a:ext cx="1032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Cell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91489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24513"/>
          <a:stretch/>
        </p:blipFill>
        <p:spPr>
          <a:xfrm>
            <a:off x="2896460" y="2266988"/>
            <a:ext cx="9203377" cy="2351658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H="1" flipV="1">
            <a:off x="2041032" y="2416641"/>
            <a:ext cx="872475" cy="7249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662322" y="2191408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Observation 1</a:t>
            </a:r>
            <a:endParaRPr lang="en-US" dirty="0"/>
          </a:p>
        </p:txBody>
      </p:sp>
      <p:cxnSp>
        <p:nvCxnSpPr>
          <p:cNvPr id="14" name="Straight Arrow Connector 13"/>
          <p:cNvCxnSpPr/>
          <p:nvPr/>
        </p:nvCxnSpPr>
        <p:spPr>
          <a:xfrm flipV="1">
            <a:off x="3325091" y="1347589"/>
            <a:ext cx="6212" cy="98089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2341447" y="1029512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Observation </a:t>
            </a:r>
            <a:r>
              <a:rPr lang="en-US" dirty="0" err="1" smtClean="0"/>
              <a:t>Num</a:t>
            </a:r>
            <a:endParaRPr lang="en-US" dirty="0"/>
          </a:p>
        </p:txBody>
      </p:sp>
      <p:cxnSp>
        <p:nvCxnSpPr>
          <p:cNvPr id="19" name="Straight Arrow Connector 18"/>
          <p:cNvCxnSpPr/>
          <p:nvPr/>
        </p:nvCxnSpPr>
        <p:spPr>
          <a:xfrm flipV="1">
            <a:off x="5464596" y="1432584"/>
            <a:ext cx="1415603" cy="88233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4690871" y="1496291"/>
            <a:ext cx="11758" cy="101395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6841801" y="1167924"/>
            <a:ext cx="1032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Field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4487801" y="1126959"/>
            <a:ext cx="1032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Cell</a:t>
            </a:r>
            <a:endParaRPr lang="en-US" dirty="0"/>
          </a:p>
        </p:txBody>
      </p:sp>
      <p:cxnSp>
        <p:nvCxnSpPr>
          <p:cNvPr id="18" name="Straight Arrow Connector 17"/>
          <p:cNvCxnSpPr/>
          <p:nvPr/>
        </p:nvCxnSpPr>
        <p:spPr>
          <a:xfrm flipH="1">
            <a:off x="1674421" y="2638784"/>
            <a:ext cx="1222039" cy="147189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281576" y="2601307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Observation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67925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9</TotalTime>
  <Words>14</Words>
  <Application>Microsoft Macintosh PowerPoint</Application>
  <PresentationFormat>Widescreen</PresentationFormat>
  <Paragraphs>10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</cp:revision>
  <dcterms:created xsi:type="dcterms:W3CDTF">2017-11-15T07:06:24Z</dcterms:created>
  <dcterms:modified xsi:type="dcterms:W3CDTF">2017-11-15T07:16:07Z</dcterms:modified>
</cp:coreProperties>
</file>

<file path=docProps/thumbnail.jpeg>
</file>